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6" d="100"/>
          <a:sy n="76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 panose="020B0603020202020204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7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90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160" indent="-215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205" indent="-215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3860" indent="-215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85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57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8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4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Step by Step Instructions</a:t>
            </a:r>
            <a:endParaRPr lang="en-US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QUERIES AND CLARIFICATIONS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SEND ACCOUNTS TO STUDENT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</a:t>
            </a:r>
            <a:r>
              <a:rPr lang="en-US" dirty="0" smtClean="0"/>
              <a:t>“usn.amaes.edu.ph”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3148" t="4514" r="17887" b="35416"/>
          <a:stretch>
            <a:fillRect/>
          </a:stretch>
        </p:blipFill>
        <p:spPr>
          <a:xfrm>
            <a:off x="913795" y="2755899"/>
            <a:ext cx="7586945" cy="32448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62100" y="4924425"/>
            <a:ext cx="1739900" cy="6222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SEND ACCOUNTS TO STUDENT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Login “username – 100142, password – </a:t>
            </a:r>
            <a:r>
              <a:rPr lang="en-US" dirty="0" err="1" smtClean="0"/>
              <a:t>amvpagarigan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3148" t="3994" r="17497" b="20312"/>
          <a:stretch>
            <a:fillRect/>
          </a:stretch>
        </p:blipFill>
        <p:spPr>
          <a:xfrm>
            <a:off x="913795" y="2501900"/>
            <a:ext cx="7810501" cy="41886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SEND ACCOUNTS TO STUDENT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76450"/>
            <a:ext cx="2413605" cy="3714749"/>
          </a:xfrm>
        </p:spPr>
        <p:txBody>
          <a:bodyPr/>
          <a:lstStyle/>
          <a:p>
            <a:r>
              <a:rPr lang="en-US" dirty="0" smtClean="0"/>
              <a:t>Manage student USN account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3148" t="9028" r="1489" b="3299"/>
          <a:stretch>
            <a:fillRect/>
          </a:stretch>
        </p:blipFill>
        <p:spPr>
          <a:xfrm>
            <a:off x="3327400" y="2076450"/>
            <a:ext cx="8636000" cy="44638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86400" y="5461000"/>
            <a:ext cx="1739900" cy="190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SEND ACCOUNTS TO STUDENT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76450"/>
            <a:ext cx="2413605" cy="3714749"/>
          </a:xfrm>
        </p:spPr>
        <p:txBody>
          <a:bodyPr/>
          <a:lstStyle/>
          <a:p>
            <a:r>
              <a:rPr lang="en-US" dirty="0" smtClean="0"/>
              <a:t>Enter textbox Name and School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3051" t="9375" r="16520" b="22570"/>
          <a:stretch>
            <a:fillRect/>
          </a:stretch>
        </p:blipFill>
        <p:spPr>
          <a:xfrm>
            <a:off x="3327400" y="2168524"/>
            <a:ext cx="8282412" cy="39401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SEND ACCOUNTS TO STUDENT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76450"/>
            <a:ext cx="2413605" cy="3714749"/>
          </a:xfrm>
        </p:spPr>
        <p:txBody>
          <a:bodyPr/>
          <a:lstStyle/>
          <a:p>
            <a:r>
              <a:rPr lang="en-US" dirty="0" smtClean="0"/>
              <a:t>Click USN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2952" t="9548" r="30868" b="41320"/>
          <a:stretch>
            <a:fillRect/>
          </a:stretch>
        </p:blipFill>
        <p:spPr>
          <a:xfrm>
            <a:off x="1785376" y="2705100"/>
            <a:ext cx="8610600" cy="3594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25600" y="5245100"/>
            <a:ext cx="596900" cy="177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SEND ACCOUNTS TO STUDENT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76450"/>
            <a:ext cx="2115155" cy="3714749"/>
          </a:xfrm>
        </p:spPr>
        <p:txBody>
          <a:bodyPr/>
          <a:lstStyle/>
          <a:p>
            <a:r>
              <a:rPr lang="en-US" dirty="0" smtClean="0"/>
              <a:t>Enter email, click proceed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2814" t="9078" r="25346" b="10367"/>
          <a:stretch>
            <a:fillRect/>
          </a:stretch>
        </p:blipFill>
        <p:spPr>
          <a:xfrm>
            <a:off x="3035905" y="2076450"/>
            <a:ext cx="6865257" cy="43280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28950" y="6008972"/>
            <a:ext cx="1238250" cy="3219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934200" y="4521200"/>
            <a:ext cx="1041400" cy="1397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SEND ACCOUNTS TO STUDENT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76450"/>
            <a:ext cx="2115155" cy="3714749"/>
          </a:xfrm>
        </p:spPr>
        <p:txBody>
          <a:bodyPr/>
          <a:lstStyle/>
          <a:p>
            <a:r>
              <a:rPr lang="en-US" dirty="0" smtClean="0"/>
              <a:t>Click confirm the update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6934200" y="4521200"/>
            <a:ext cx="1041400" cy="1397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3148" t="9721" r="27648" b="13195"/>
          <a:stretch>
            <a:fillRect/>
          </a:stretch>
        </p:blipFill>
        <p:spPr>
          <a:xfrm>
            <a:off x="3028951" y="2076450"/>
            <a:ext cx="6711950" cy="42032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01950" y="6000749"/>
            <a:ext cx="1238250" cy="3219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SEND ACCOUNTS TO STUDENT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76450"/>
            <a:ext cx="2413605" cy="3714749"/>
          </a:xfrm>
        </p:spPr>
        <p:txBody>
          <a:bodyPr/>
          <a:lstStyle/>
          <a:p>
            <a:r>
              <a:rPr lang="en-US" dirty="0" smtClean="0"/>
              <a:t>Again enter textbox Name and School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3051" t="9375" r="16520" b="22570"/>
          <a:stretch>
            <a:fillRect/>
          </a:stretch>
        </p:blipFill>
        <p:spPr>
          <a:xfrm>
            <a:off x="3327400" y="2168524"/>
            <a:ext cx="8282412" cy="39401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SEND ACCOUNTS TO STUDENT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76450"/>
            <a:ext cx="3607405" cy="3714749"/>
          </a:xfrm>
        </p:spPr>
        <p:txBody>
          <a:bodyPr/>
          <a:lstStyle/>
          <a:p>
            <a:r>
              <a:rPr lang="en-US" dirty="0" smtClean="0"/>
              <a:t>Click again the USN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2952" t="9548" r="30868" b="41320"/>
          <a:stretch>
            <a:fillRect/>
          </a:stretch>
        </p:blipFill>
        <p:spPr>
          <a:xfrm>
            <a:off x="1785376" y="2705100"/>
            <a:ext cx="8610600" cy="3594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25600" y="5245100"/>
            <a:ext cx="596900" cy="177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Content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get your account</a:t>
            </a:r>
            <a:endParaRPr lang="en-US" dirty="0"/>
          </a:p>
          <a:p>
            <a:r>
              <a:rPr lang="en-US" dirty="0"/>
              <a:t>How to Login</a:t>
            </a:r>
            <a:endParaRPr lang="en-US" dirty="0"/>
          </a:p>
          <a:p>
            <a:r>
              <a:rPr lang="en-US" dirty="0"/>
              <a:t>How to take my Quizzes and Exams</a:t>
            </a:r>
            <a:endParaRPr lang="en-US" dirty="0"/>
          </a:p>
          <a:p>
            <a:r>
              <a:rPr lang="en-US" dirty="0"/>
              <a:t>How to report Errors</a:t>
            </a:r>
            <a:endParaRPr lang="en-US" dirty="0"/>
          </a:p>
          <a:p>
            <a:r>
              <a:rPr lang="en-US" dirty="0"/>
              <a:t>Queries and Clarifications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SEND ACCOUNTS TO STUDENT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76450"/>
            <a:ext cx="11075005" cy="3714749"/>
          </a:xfrm>
        </p:spPr>
        <p:txBody>
          <a:bodyPr/>
          <a:lstStyle/>
          <a:p>
            <a:r>
              <a:rPr lang="en-US" dirty="0" smtClean="0"/>
              <a:t>Click the link to send the email with their </a:t>
            </a:r>
            <a:r>
              <a:rPr lang="en-US" dirty="0" err="1" smtClean="0"/>
              <a:t>usernamen</a:t>
            </a:r>
            <a:r>
              <a:rPr lang="en-US" dirty="0" smtClean="0"/>
              <a:t> and password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3147" t="9721" r="14568" b="10938"/>
          <a:stretch>
            <a:fillRect/>
          </a:stretch>
        </p:blipFill>
        <p:spPr>
          <a:xfrm>
            <a:off x="2436077" y="2527300"/>
            <a:ext cx="7309197" cy="3962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73500" y="5118100"/>
            <a:ext cx="2616200" cy="266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GET YOUR ACCOUNT?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those new students kindly send us your </a:t>
            </a:r>
            <a:r>
              <a:rPr lang="en-US" b="1" u="sng" dirty="0"/>
              <a:t>WORKING GMAIL ACCOUNT AND FULLNAME</a:t>
            </a:r>
            <a:r>
              <a:rPr lang="en-US" b="1" dirty="0"/>
              <a:t> </a:t>
            </a:r>
            <a:r>
              <a:rPr lang="en-US" dirty="0"/>
              <a:t>in our Facebook page “ACLC College of </a:t>
            </a:r>
            <a:r>
              <a:rPr lang="en-US" dirty="0" err="1"/>
              <a:t>Marbel</a:t>
            </a:r>
            <a:r>
              <a:rPr lang="en-US" dirty="0"/>
              <a:t>”.</a:t>
            </a:r>
            <a:endParaRPr lang="en-US" dirty="0"/>
          </a:p>
          <a:p>
            <a:r>
              <a:rPr lang="en-US" dirty="0"/>
              <a:t>For our old students your account is the same as last semester. 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TO LOGIN?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911337"/>
            <a:ext cx="4917162" cy="1965463"/>
          </a:xfrm>
        </p:spPr>
        <p:txBody>
          <a:bodyPr/>
          <a:lstStyle/>
          <a:p>
            <a:r>
              <a:rPr lang="en-US" dirty="0"/>
              <a:t>Step 1. Access “</a:t>
            </a:r>
            <a:r>
              <a:rPr lang="en-US" i="1" u="sng" dirty="0"/>
              <a:t>accounts.amaesonline.com</a:t>
            </a:r>
            <a:r>
              <a:rPr lang="en-US" dirty="0"/>
              <a:t>” input your username and password then click Login.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32174" t="8869" r="29348" b="19405"/>
          <a:stretch>
            <a:fillRect/>
          </a:stretch>
        </p:blipFill>
        <p:spPr>
          <a:xfrm>
            <a:off x="6090676" y="1866900"/>
            <a:ext cx="4365289" cy="4241281"/>
          </a:xfrm>
          <a:prstGeom prst="rect">
            <a:avLst/>
          </a:prstGeom>
        </p:spPr>
      </p:pic>
      <p:sp>
        <p:nvSpPr>
          <p:cNvPr id="6" name="Content Placeholder 2"/>
          <p:cNvSpPr txBox="1"/>
          <p:nvPr/>
        </p:nvSpPr>
        <p:spPr>
          <a:xfrm>
            <a:off x="913795" y="5125449"/>
            <a:ext cx="4917162" cy="1453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Note: Once </a:t>
            </a:r>
            <a:r>
              <a:rPr lang="en-US" sz="1800" dirty="0" err="1" smtClean="0"/>
              <a:t>lang</a:t>
            </a:r>
            <a:r>
              <a:rPr lang="en-US" sz="1800" dirty="0" smtClean="0"/>
              <a:t> </a:t>
            </a:r>
            <a:r>
              <a:rPr lang="en-US" sz="1800" dirty="0" err="1" smtClean="0"/>
              <a:t>dri</a:t>
            </a:r>
            <a:r>
              <a:rPr lang="en-US" sz="1800" dirty="0" smtClean="0"/>
              <a:t> mag login, after that </a:t>
            </a:r>
            <a:r>
              <a:rPr lang="en-US" sz="1800" dirty="0" err="1" smtClean="0"/>
              <a:t>pwede</a:t>
            </a:r>
            <a:r>
              <a:rPr lang="en-US" sz="1800" dirty="0" smtClean="0"/>
              <a:t> </a:t>
            </a:r>
            <a:r>
              <a:rPr lang="en-US" sz="1800" dirty="0" err="1" smtClean="0"/>
              <a:t>na</a:t>
            </a:r>
            <a:r>
              <a:rPr lang="en-US" sz="1800" dirty="0" smtClean="0"/>
              <a:t> mag direct </a:t>
            </a:r>
            <a:r>
              <a:rPr lang="en-US" sz="1800" dirty="0" err="1" smtClean="0"/>
              <a:t>sa</a:t>
            </a:r>
            <a:r>
              <a:rPr lang="en-US" sz="1800" dirty="0" smtClean="0"/>
              <a:t> “</a:t>
            </a:r>
            <a:r>
              <a:rPr lang="en-US" sz="1800" dirty="0" err="1" smtClean="0"/>
              <a:t>topsite</a:t>
            </a:r>
            <a:r>
              <a:rPr lang="en-US" sz="1800" dirty="0" smtClean="0"/>
              <a:t>” or your </a:t>
            </a:r>
            <a:r>
              <a:rPr lang="en-US" sz="1800" dirty="0" smtClean="0"/>
              <a:t>portal and </a:t>
            </a:r>
            <a:r>
              <a:rPr lang="en-US" sz="1800" dirty="0" err="1" smtClean="0"/>
              <a:t>dapat</a:t>
            </a:r>
            <a:r>
              <a:rPr lang="en-US" sz="1800" dirty="0" smtClean="0"/>
              <a:t> </a:t>
            </a:r>
            <a:r>
              <a:rPr lang="en-US" sz="1800" dirty="0" err="1" smtClean="0"/>
              <a:t>naka</a:t>
            </a:r>
            <a:r>
              <a:rPr lang="en-US" sz="1800" dirty="0" smtClean="0"/>
              <a:t> lowercase </a:t>
            </a:r>
            <a:r>
              <a:rPr lang="en-US" sz="1800" dirty="0" err="1" smtClean="0"/>
              <a:t>ang</a:t>
            </a:r>
            <a:r>
              <a:rPr lang="en-US" sz="1800" dirty="0" smtClean="0"/>
              <a:t> pass.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TO LOGIN?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509" y="1624536"/>
            <a:ext cx="10496327" cy="741293"/>
          </a:xfrm>
        </p:spPr>
        <p:txBody>
          <a:bodyPr/>
          <a:lstStyle/>
          <a:p>
            <a:pPr algn="ctr"/>
            <a:r>
              <a:rPr lang="en-US" dirty="0"/>
              <a:t>Step 2. After you Login click the link “http://www.amaesonline.com”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/>
          <a:srcRect l="3261" t="8869" b="13798"/>
          <a:stretch>
            <a:fillRect/>
          </a:stretch>
        </p:blipFill>
        <p:spPr>
          <a:xfrm>
            <a:off x="1348741" y="2147778"/>
            <a:ext cx="9483861" cy="42533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65729" y="3911600"/>
            <a:ext cx="1669142" cy="3628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3333" t="8869" r="5476" b="4316"/>
          <a:stretch>
            <a:fillRect/>
          </a:stretch>
        </p:blipFill>
        <p:spPr>
          <a:xfrm>
            <a:off x="2010566" y="2272016"/>
            <a:ext cx="8160216" cy="43677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TO LOGIN?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510" y="1567539"/>
            <a:ext cx="10496327" cy="741293"/>
          </a:xfrm>
        </p:spPr>
        <p:txBody>
          <a:bodyPr/>
          <a:lstStyle/>
          <a:p>
            <a:pPr algn="ctr"/>
            <a:r>
              <a:rPr lang="en-US" dirty="0"/>
              <a:t>Step 3. Click “Senior High SY 20-21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071292" y="4165600"/>
            <a:ext cx="1941908" cy="3628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/>
          <a:srcRect l="27709" t="14612" r="25625" b="3681"/>
          <a:stretch>
            <a:fillRect/>
          </a:stretch>
        </p:blipFill>
        <p:spPr>
          <a:xfrm>
            <a:off x="6090676" y="2184395"/>
            <a:ext cx="4393916" cy="4325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TO LOGIN?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11" y="3605732"/>
            <a:ext cx="4999490" cy="741293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Step 4. Input your username and password</a:t>
            </a:r>
            <a:endParaRPr lang="en-US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664711" y="5344564"/>
            <a:ext cx="4999490" cy="74129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 algn="ctr">
              <a:buNone/>
            </a:pPr>
            <a:r>
              <a:rPr lang="en-US" dirty="0" smtClean="0"/>
              <a:t>Note: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naka</a:t>
            </a:r>
            <a:r>
              <a:rPr lang="en-US" dirty="0" smtClean="0"/>
              <a:t> lowercase </a:t>
            </a:r>
            <a:r>
              <a:rPr lang="en-US" dirty="0" err="1" smtClean="0"/>
              <a:t>ang</a:t>
            </a:r>
            <a:r>
              <a:rPr lang="en-US" smtClean="0"/>
              <a:t> pass 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TAKE MY QUIZZES AND EXAMS?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3229" t="8869" r="1146" b="3867"/>
          <a:stretch>
            <a:fillRect/>
          </a:stretch>
        </p:blipFill>
        <p:spPr>
          <a:xfrm>
            <a:off x="1575826" y="1659935"/>
            <a:ext cx="9029700" cy="46328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REPORT ERRORS?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3229" t="8869" r="1146" b="3867"/>
          <a:stretch>
            <a:fillRect/>
          </a:stretch>
        </p:blipFill>
        <p:spPr>
          <a:xfrm>
            <a:off x="1575826" y="1659935"/>
            <a:ext cx="9029700" cy="46328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537700" y="3873501"/>
            <a:ext cx="1202588" cy="6222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{5062F801-43ED-4C28-BF81-B751BD824D90}tf11665031</Template>
  <TotalTime>0</TotalTime>
  <Words>1502</Words>
  <Application>WPS Presentation</Application>
  <PresentationFormat>Widescreen</PresentationFormat>
  <Paragraphs>82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Arial</vt:lpstr>
      <vt:lpstr>SimSun</vt:lpstr>
      <vt:lpstr>Wingdings</vt:lpstr>
      <vt:lpstr>Trebuchet MS</vt:lpstr>
      <vt:lpstr>Wingdings 2</vt:lpstr>
      <vt:lpstr>Arial Nova</vt:lpstr>
      <vt:lpstr>Arial Nova Light</vt:lpstr>
      <vt:lpstr>Microsoft YaHei</vt:lpstr>
      <vt:lpstr>Arial Unicode MS</vt:lpstr>
      <vt:lpstr>Wingdings</vt:lpstr>
      <vt:lpstr>Calibri</vt:lpstr>
      <vt:lpstr>SlateVTI</vt:lpstr>
      <vt:lpstr>Step by Step Instructions</vt:lpstr>
      <vt:lpstr>Content</vt:lpstr>
      <vt:lpstr>HOW TO GET YOUR ACCOUNT?</vt:lpstr>
      <vt:lpstr>HOW TO LOGIN?</vt:lpstr>
      <vt:lpstr>HOW TO LOGIN?</vt:lpstr>
      <vt:lpstr>HOW TO LOGIN?</vt:lpstr>
      <vt:lpstr>HOW TO LOGIN?</vt:lpstr>
      <vt:lpstr>HOW TO TAKE MY QUIZZES AND EXAMS?</vt:lpstr>
      <vt:lpstr>HOW TO REPORT ERRORS?</vt:lpstr>
      <vt:lpstr>QUERIES AND CLARIFICATIONS</vt:lpstr>
      <vt:lpstr>HOW TO SEND ACCOUNTS TO STUDENT</vt:lpstr>
      <vt:lpstr>HOW TO SEND ACCOUNTS TO STUDENT</vt:lpstr>
      <vt:lpstr>HOW TO SEND ACCOUNTS TO STUDENT</vt:lpstr>
      <vt:lpstr>HOW TO SEND ACCOUNTS TO STUDENT</vt:lpstr>
      <vt:lpstr>HOW TO SEND ACCOUNTS TO STUDENT</vt:lpstr>
      <vt:lpstr>HOW TO SEND ACCOUNTS TO STUDENT</vt:lpstr>
      <vt:lpstr>HOW TO SEND ACCOUNTS TO STUDENT</vt:lpstr>
      <vt:lpstr>HOW TO SEND ACCOUNTS TO STUDENT</vt:lpstr>
      <vt:lpstr>HOW TO SEND ACCOUNTS TO STUDENT</vt:lpstr>
      <vt:lpstr>HOW TO SEND ACCOUNTS TO STUDENT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Orientation for full online</dc:title>
  <dc:creator>SERVER</dc:creator>
  <cp:lastModifiedBy>Collegedean</cp:lastModifiedBy>
  <cp:revision>7</cp:revision>
  <dcterms:created xsi:type="dcterms:W3CDTF">2020-07-23T01:20:00Z</dcterms:created>
  <dcterms:modified xsi:type="dcterms:W3CDTF">2020-08-10T23:52:25Z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KSOProductBuildVer">
    <vt:lpwstr>1033-11.2.0.9453</vt:lpwstr>
  </property>
</Properties>
</file>